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2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6" d="100"/>
          <a:sy n="66" d="100"/>
        </p:scale>
        <p:origin x="6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2177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5062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361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7764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5533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158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957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5019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1653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6456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2020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2F1D0-D74D-4FA1-9D1C-0A020EE8C3F6}" type="datetimeFigureOut">
              <a:rPr lang="de-DE" smtClean="0"/>
              <a:t>22.02.2017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D7A36-4C82-4863-9F15-B2DFD2B7F8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564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Climate Change Problem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Caroline, Dario, Yoni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6276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Climate models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Model earth based on a grid</a:t>
            </a:r>
          </a:p>
          <a:p>
            <a:r>
              <a:rPr lang="en-GB" dirty="0"/>
              <a:t>Try to model the main physical and chemical processes as best as possible.</a:t>
            </a:r>
          </a:p>
          <a:p>
            <a:r>
              <a:rPr lang="en-GB" dirty="0"/>
              <a:t>3 kinds of uncertainties:</a:t>
            </a:r>
            <a:endParaRPr lang="de-DE" dirty="0"/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Model uncertainty: Physical processes might not be accurately modelled,…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Scenario uncertainty: Projected Carbon emissions might not realize,…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Initial condition uncertainty: Observations for presence might be missing,… </a:t>
            </a:r>
            <a:endParaRPr lang="de-DE" dirty="0"/>
          </a:p>
          <a:p>
            <a:r>
              <a:rPr lang="en-GB" dirty="0"/>
              <a:t>Scenario uncertainty important for long-term, initial condition uncertainty for short-term, model uncertainty always important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232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ensemble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Different models, run under different scenarios</a:t>
            </a:r>
          </a:p>
          <a:p>
            <a:r>
              <a:rPr lang="en-GB" dirty="0"/>
              <a:t>Used to get more robust forecasts</a:t>
            </a:r>
          </a:p>
          <a:p>
            <a:r>
              <a:rPr lang="en-GB" dirty="0"/>
              <a:t>Fundamental dilemma: For most statistical inference independence assumptions are used (i.e. confidence interval)</a:t>
            </a:r>
          </a:p>
          <a:p>
            <a:r>
              <a:rPr lang="en-GB" dirty="0"/>
              <a:t>Models are ~1 million lines of code </a:t>
            </a:r>
            <a:r>
              <a:rPr lang="en-GB" dirty="0">
                <a:sym typeface="Wingdings" panose="05000000000000000000" pitchFamily="2" charset="2"/>
              </a:rPr>
              <a:t> reused for new generations from same </a:t>
            </a:r>
            <a:r>
              <a:rPr lang="en-GB" dirty="0" err="1">
                <a:sym typeface="Wingdings" panose="05000000000000000000" pitchFamily="2" charset="2"/>
              </a:rPr>
              <a:t>center</a:t>
            </a:r>
            <a:r>
              <a:rPr lang="en-GB" dirty="0">
                <a:sym typeface="Wingdings" panose="05000000000000000000" pitchFamily="2" charset="2"/>
              </a:rPr>
              <a:t>, or shared within modelling </a:t>
            </a:r>
            <a:r>
              <a:rPr lang="en-GB" dirty="0" err="1">
                <a:sym typeface="Wingdings" panose="05000000000000000000" pitchFamily="2" charset="2"/>
              </a:rPr>
              <a:t>centers</a:t>
            </a:r>
            <a:r>
              <a:rPr lang="en-GB" dirty="0">
                <a:sym typeface="Wingdings" panose="05000000000000000000" pitchFamily="2" charset="2"/>
              </a:rPr>
              <a:t>  clearly not independent</a:t>
            </a:r>
          </a:p>
          <a:p>
            <a:r>
              <a:rPr lang="en-GB" dirty="0">
                <a:sym typeface="Wingdings" panose="05000000000000000000" pitchFamily="2" charset="2"/>
              </a:rPr>
              <a:t>Problem: How to measure “distance” between models?</a:t>
            </a:r>
          </a:p>
          <a:p>
            <a:r>
              <a:rPr lang="en-GB" dirty="0">
                <a:sym typeface="Wingdings" panose="05000000000000000000" pitchFamily="2" charset="2"/>
              </a:rPr>
              <a:t>Possible Idea: STAT 243: Multiple Factor analysis(</a:t>
            </a:r>
            <a:r>
              <a:rPr lang="en-GB" dirty="0" err="1">
                <a:sym typeface="Wingdings" panose="05000000000000000000" pitchFamily="2" charset="2"/>
              </a:rPr>
              <a:t>Knutti</a:t>
            </a:r>
            <a:r>
              <a:rPr lang="en-GB" dirty="0">
                <a:sym typeface="Wingdings" panose="05000000000000000000" pitchFamily="2" charset="2"/>
              </a:rPr>
              <a:t>, 2012)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1790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Coupled Model </a:t>
            </a:r>
            <a:r>
              <a:rPr lang="en-US" dirty="0" err="1"/>
              <a:t>Intercomparison</a:t>
            </a:r>
            <a:r>
              <a:rPr lang="en-US" dirty="0"/>
              <a:t> Project </a:t>
            </a:r>
            <a:r>
              <a:rPr lang="en-GB" dirty="0"/>
              <a:t>(CMIP) Phase 5</a:t>
            </a:r>
          </a:p>
          <a:p>
            <a:r>
              <a:rPr lang="en-GB" dirty="0"/>
              <a:t>Hosted on ETH Servers</a:t>
            </a:r>
          </a:p>
          <a:p>
            <a:r>
              <a:rPr lang="en-GB" dirty="0"/>
              <a:t>In total: 17TB, temperature alone 3TB</a:t>
            </a:r>
          </a:p>
          <a:p>
            <a:r>
              <a:rPr lang="en-GB" dirty="0"/>
              <a:t>But: Monthly data smaller (for temperature “only” 250GB) </a:t>
            </a:r>
            <a:endParaRPr lang="en-GB" dirty="0">
              <a:sym typeface="Wingdings" panose="05000000000000000000" pitchFamily="2" charset="2"/>
            </a:endParaRPr>
          </a:p>
          <a:p>
            <a:r>
              <a:rPr lang="en-GB" dirty="0" err="1">
                <a:sym typeface="Wingdings" panose="05000000000000000000" pitchFamily="2" charset="2"/>
              </a:rPr>
              <a:t>Netcdf</a:t>
            </a:r>
            <a:r>
              <a:rPr lang="en-GB" dirty="0">
                <a:sym typeface="Wingdings" panose="05000000000000000000" pitchFamily="2" charset="2"/>
              </a:rPr>
              <a:t> format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6020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want to do (insert catchy title)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- Define different metrics to measure distance between models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use </a:t>
            </a:r>
            <a:r>
              <a:rPr lang="en-GB" dirty="0" err="1">
                <a:sym typeface="Wingdings" panose="05000000000000000000" pitchFamily="2" charset="2"/>
              </a:rPr>
              <a:t>euclidean</a:t>
            </a:r>
            <a:r>
              <a:rPr lang="en-GB" dirty="0">
                <a:sym typeface="Wingdings" panose="05000000000000000000" pitchFamily="2" charset="2"/>
              </a:rPr>
              <a:t> distance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Use general principal component analysis to define weight matrices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Find a more sophisticated way of looking at inter-model distances (e.g. Tensor decomposition)</a:t>
            </a:r>
          </a:p>
          <a:p>
            <a:pPr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Change of relationships between models under different scenarios or ensembles</a:t>
            </a:r>
          </a:p>
          <a:p>
            <a:pPr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Finding new ways of visualizing the data and performing EDA</a:t>
            </a: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Problems for all approaches: Models are tuned to fit observations well (no organization wants to have an “outlier” model, even though this could prove useful) </a:t>
            </a:r>
          </a:p>
        </p:txBody>
      </p:sp>
    </p:spTree>
    <p:extLst>
      <p:ext uri="{BB962C8B-B14F-4D97-AF65-F5344CB8AC3E}">
        <p14:creationId xmlns:p14="http://schemas.microsoft.com/office/powerpoint/2010/main" val="149378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211" y="-648620"/>
            <a:ext cx="10393200" cy="9277684"/>
          </a:xfrm>
          <a:prstGeom prst="rect">
            <a:avLst/>
          </a:prstGeom>
        </p:spPr>
      </p:pic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211" y="-648620"/>
            <a:ext cx="10394482" cy="9282482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Exploratory Data Analysis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464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2420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Current challenges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 database that describes the models comprehensively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1079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Breitbild</PresentationFormat>
  <Paragraphs>36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</vt:lpstr>
      <vt:lpstr>Climate Change Problem</vt:lpstr>
      <vt:lpstr>Climate models </vt:lpstr>
      <vt:lpstr>Model ensemble </vt:lpstr>
      <vt:lpstr>Data </vt:lpstr>
      <vt:lpstr>What we want to do (insert catchy title)</vt:lpstr>
      <vt:lpstr>Exploratory Data Analysis</vt:lpstr>
      <vt:lpstr>PowerPoint-Präsentation</vt:lpstr>
      <vt:lpstr>Current challenges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 Problem</dc:title>
  <dc:creator>Dario Cantore</dc:creator>
  <cp:lastModifiedBy>Dario Cantore</cp:lastModifiedBy>
  <cp:revision>22</cp:revision>
  <dcterms:created xsi:type="dcterms:W3CDTF">2017-02-12T00:54:12Z</dcterms:created>
  <dcterms:modified xsi:type="dcterms:W3CDTF">2017-02-23T00:26:04Z</dcterms:modified>
</cp:coreProperties>
</file>

<file path=docProps/thumbnail.jpeg>
</file>